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lack Han Sans" charset="1" panose="00000000000000000000"/>
      <p:regular r:id="rId17"/>
    </p:embeddedFont>
    <p:embeddedFont>
      <p:font typeface="210 디딤고딕 Light" charset="1" panose="02020503020101020101"/>
      <p:regular r:id="rId18"/>
    </p:embeddedFont>
    <p:embeddedFont>
      <p:font typeface="Noto Sans" charset="1" panose="020B0502040504020204"/>
      <p:regular r:id="rId19"/>
    </p:embeddedFont>
    <p:embeddedFont>
      <p:font typeface="210 디딤고딕 Bold" charset="1" panose="02020503020101020101"/>
      <p:regular r:id="rId20"/>
    </p:embeddedFont>
    <p:embeddedFont>
      <p:font typeface="Noto Sans Bold" charset="1" panose="020B0802040504020204"/>
      <p:regular r:id="rId21"/>
    </p:embeddedFont>
    <p:embeddedFont>
      <p:font typeface="210 디딤고딕" charset="1" panose="02020503020101020101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5847" y="7423337"/>
            <a:ext cx="2863663" cy="2863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66284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16351" y="1942816"/>
            <a:ext cx="3432702" cy="34327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013279" y="9733234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809723" y="6603796"/>
            <a:ext cx="1449577" cy="1433763"/>
          </a:xfrm>
          <a:custGeom>
            <a:avLst/>
            <a:gdLst/>
            <a:ahLst/>
            <a:cxnLst/>
            <a:rect r="r" b="b" t="t" l="l"/>
            <a:pathLst>
              <a:path h="1433763" w="1449577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60922" y="4739848"/>
            <a:ext cx="12566156" cy="16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악보 바다 기획서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84073" y="9600338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likemoons@naver.com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4254" y="9600338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문성현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52426" y="497089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2024.08.05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2003" y="473506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10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80826" y="4306105"/>
            <a:ext cx="5778474" cy="4507210"/>
          </a:xfrm>
          <a:custGeom>
            <a:avLst/>
            <a:gdLst/>
            <a:ahLst/>
            <a:cxnLst/>
            <a:rect r="r" b="b" t="t" l="l"/>
            <a:pathLst>
              <a:path h="4507210" w="5778474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70434" y="3039334"/>
            <a:ext cx="9594984" cy="6308178"/>
            <a:chOff x="0" y="0"/>
            <a:chExt cx="2527074" cy="16614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27074" cy="1661413"/>
            </a:xfrm>
            <a:custGeom>
              <a:avLst/>
              <a:gdLst/>
              <a:ahLst/>
              <a:cxnLst/>
              <a:rect r="r" b="b" t="t" l="l"/>
              <a:pathLst>
                <a:path h="1661413" w="2527074">
                  <a:moveTo>
                    <a:pt x="0" y="0"/>
                  </a:moveTo>
                  <a:lnTo>
                    <a:pt x="2527074" y="0"/>
                  </a:lnTo>
                  <a:lnTo>
                    <a:pt x="2527074" y="1661413"/>
                  </a:lnTo>
                  <a:lnTo>
                    <a:pt x="0" y="1661413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527074" cy="1709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95598" y="3539181"/>
            <a:ext cx="9594984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저는 방문자 수 자체가 늘어야 된다고 생각을 했습니다.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그 이유는 사람 자체가 모이면 흐름이 생기고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그 흐름들이 시장 형성과 새로운 활용 방안을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 만들어 낼 수 있다고 생각 합니다.</a:t>
            </a:r>
          </a:p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그래서 방문자 수 자체를 늘리기 위해 이런 기획들을 내보았습니다.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5598" y="6596706"/>
            <a:ext cx="9594984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더 넓은 고객층 확보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더 다양한 서비스 제공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그리고</a:t>
            </a:r>
          </a:p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이 사이트 만에 </a:t>
            </a:r>
            <a:r>
              <a:rPr lang="en-US" sz="2499">
                <a:solidFill>
                  <a:srgbClr val="19319D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특색이 필요</a:t>
            </a:r>
            <a:r>
              <a:rPr lang="en-US" sz="2499">
                <a:solidFill>
                  <a:srgbClr val="19319D"/>
                </a:solidFill>
                <a:latin typeface="Noto Sans"/>
                <a:ea typeface="Noto Sans"/>
                <a:cs typeface="Noto Sans"/>
                <a:sym typeface="Noto Sans"/>
              </a:rPr>
              <a:t>하다고 생각했습니다.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5847" y="7423337"/>
            <a:ext cx="2863663" cy="2863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16351" y="1942816"/>
            <a:ext cx="3432702" cy="34327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6443417" y="96438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963658" y="96438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458544" y="96438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09723" y="6603796"/>
            <a:ext cx="1449577" cy="1433763"/>
          </a:xfrm>
          <a:custGeom>
            <a:avLst/>
            <a:gdLst/>
            <a:ahLst/>
            <a:cxnLst/>
            <a:rect r="r" b="b" t="t" l="l"/>
            <a:pathLst>
              <a:path h="1433763" w="1449577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60922" y="4739848"/>
            <a:ext cx="12566156" cy="16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3819" y="9557702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8457" y="9557702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@reallygreatsite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7983" y="9557702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+123-456-7890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09566" y="9557702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마케팅팀 매니저 이수진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2003" y="476747"/>
            <a:ext cx="4457297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2024.08.05</a:t>
            </a:r>
          </a:p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790350" y="3602017"/>
            <a:ext cx="8707299" cy="4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295847" y="6156569"/>
            <a:ext cx="2863663" cy="286366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978568" y="9729169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4449362" y="9596273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likemoons@naver.com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39544" y="9596273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문성현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3412" y="3556013"/>
            <a:ext cx="7687761" cy="5565043"/>
            <a:chOff x="0" y="0"/>
            <a:chExt cx="2024760" cy="1465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4760" cy="1465690"/>
            </a:xfrm>
            <a:custGeom>
              <a:avLst/>
              <a:gdLst/>
              <a:ahLst/>
              <a:cxnLst/>
              <a:rect r="r" b="b" t="t" l="l"/>
              <a:pathLst>
                <a:path h="1465690" w="202476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배경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03972" y="3556013"/>
            <a:ext cx="6288596" cy="5565043"/>
            <a:chOff x="0" y="0"/>
            <a:chExt cx="833469" cy="7375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3469" cy="737572"/>
            </a:xfrm>
            <a:custGeom>
              <a:avLst/>
              <a:gdLst/>
              <a:ahLst/>
              <a:cxnLst/>
              <a:rect r="r" b="b" t="t" l="l"/>
              <a:pathLst>
                <a:path h="737572" w="833469">
                  <a:moveTo>
                    <a:pt x="0" y="0"/>
                  </a:moveTo>
                  <a:lnTo>
                    <a:pt x="833469" y="0"/>
                  </a:lnTo>
                  <a:lnTo>
                    <a:pt x="833469" y="737572"/>
                  </a:lnTo>
                  <a:lnTo>
                    <a:pt x="0" y="737572"/>
                  </a:lnTo>
                  <a:close/>
                </a:path>
              </a:pathLst>
            </a:custGeom>
            <a:blipFill>
              <a:blip r:embed="rId4"/>
              <a:stretch>
                <a:fillRect l="-57323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292535" y="5719691"/>
            <a:ext cx="6788637" cy="206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6"/>
              </a:lnSpc>
            </a:pPr>
            <a:r>
              <a:rPr lang="en-US" sz="22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악보 바다는 이용 고객을 늘리기 위해 여러 매체를 통해</a:t>
            </a:r>
          </a:p>
          <a:p>
            <a:pPr algn="just">
              <a:lnSpc>
                <a:spcPts val="3366"/>
              </a:lnSpc>
            </a:pPr>
            <a:r>
              <a:rPr lang="en-US" sz="22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홍보를 하고 있다고 생각합니다.</a:t>
            </a:r>
          </a:p>
          <a:p>
            <a:pPr algn="just">
              <a:lnSpc>
                <a:spcPts val="3366"/>
              </a:lnSpc>
            </a:pPr>
            <a:r>
              <a:rPr lang="en-US" sz="22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하지만 저는 좀 더 원초 적으로 </a:t>
            </a:r>
          </a:p>
          <a:p>
            <a:pPr algn="just">
              <a:lnSpc>
                <a:spcPts val="3366"/>
              </a:lnSpc>
            </a:pPr>
            <a:r>
              <a:rPr lang="en-US" sz="22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“방문자 수를 늘릴 수 있는 방법은 없을까?”라는 </a:t>
            </a:r>
          </a:p>
          <a:p>
            <a:pPr algn="just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생각을 가지고 기획 방안을 생각 해보았습니다.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1890027" y="4991029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144000" y="4122854"/>
            <a:ext cx="618658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악보 바다의 사이트 방문자 수를 늘리자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4026" y="3665447"/>
            <a:ext cx="15079948" cy="5050693"/>
            <a:chOff x="0" y="0"/>
            <a:chExt cx="3971674" cy="1330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71673" cy="1330224"/>
            </a:xfrm>
            <a:custGeom>
              <a:avLst/>
              <a:gdLst/>
              <a:ahLst/>
              <a:cxnLst/>
              <a:rect r="r" b="b" t="t" l="l"/>
              <a:pathLst>
                <a:path h="1330224" w="3971673">
                  <a:moveTo>
                    <a:pt x="0" y="0"/>
                  </a:moveTo>
                  <a:lnTo>
                    <a:pt x="3971673" y="0"/>
                  </a:lnTo>
                  <a:lnTo>
                    <a:pt x="3971673" y="1330224"/>
                  </a:lnTo>
                  <a:lnTo>
                    <a:pt x="0" y="133022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971674" cy="1377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 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9451" y="6014265"/>
            <a:ext cx="240284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현재 악보 바다의 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사이트 문제점을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찾기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0277" y="6014265"/>
            <a:ext cx="240284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문제점을 통해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목적과 기획 방안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제안 합니다.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59293" y="5991977"/>
            <a:ext cx="2402844" cy="77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기획안 설명과 이유를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설명합니다.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84175" y="5991977"/>
            <a:ext cx="2982045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제 생각과 이유등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제안에 대해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생각한 내용을 적었습니다.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9451" y="3865870"/>
            <a:ext cx="1141034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40277" y="3865870"/>
            <a:ext cx="1141034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1103" y="3865870"/>
            <a:ext cx="1141034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01929" y="3865870"/>
            <a:ext cx="1141034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09451" y="5274278"/>
            <a:ext cx="2664291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사이트 분석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40277" y="5263886"/>
            <a:ext cx="2664291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마케팅 목표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71103" y="5263886"/>
            <a:ext cx="2664291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주요 서비스 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01929" y="5263886"/>
            <a:ext cx="2664291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결론</a:t>
            </a:r>
          </a:p>
        </p:txBody>
      </p:sp>
      <p:sp>
        <p:nvSpPr>
          <p:cNvPr name="AutoShape 26" id="26"/>
          <p:cNvSpPr/>
          <p:nvPr/>
        </p:nvSpPr>
        <p:spPr>
          <a:xfrm>
            <a:off x="5255253" y="4026292"/>
            <a:ext cx="0" cy="4163667"/>
          </a:xfrm>
          <a:prstGeom prst="line">
            <a:avLst/>
          </a:prstGeom>
          <a:ln cap="flat" w="28575">
            <a:solidFill>
              <a:srgbClr val="19319D">
                <a:alpha val="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216356" y="4026292"/>
            <a:ext cx="0" cy="4163667"/>
          </a:xfrm>
          <a:prstGeom prst="line">
            <a:avLst/>
          </a:prstGeom>
          <a:ln cap="flat" w="28575">
            <a:solidFill>
              <a:srgbClr val="19319D">
                <a:alpha val="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3029656" y="4026292"/>
            <a:ext cx="0" cy="4163667"/>
          </a:xfrm>
          <a:prstGeom prst="line">
            <a:avLst/>
          </a:prstGeom>
          <a:ln cap="flat" w="28575">
            <a:solidFill>
              <a:srgbClr val="19319D">
                <a:alpha val="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name="AutoShape 30" id="30"/>
          <p:cNvSpPr/>
          <p:nvPr/>
        </p:nvSpPr>
        <p:spPr>
          <a:xfrm>
            <a:off x="2209451" y="4981395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6040277" y="4981395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9871103" y="4995682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3701929" y="4981395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사이트 </a:t>
            </a:r>
            <a:r>
              <a:rPr lang="en-US" sz="71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66935" y="3906729"/>
            <a:ext cx="1524665" cy="2192637"/>
            <a:chOff x="0" y="0"/>
            <a:chExt cx="401558" cy="5774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96400" y="3906729"/>
            <a:ext cx="1524665" cy="2192637"/>
            <a:chOff x="0" y="0"/>
            <a:chExt cx="401558" cy="5774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66935" y="6375029"/>
            <a:ext cx="1524665" cy="2192637"/>
            <a:chOff x="0" y="0"/>
            <a:chExt cx="401558" cy="5774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6400" y="6375029"/>
            <a:ext cx="1524665" cy="2192637"/>
            <a:chOff x="0" y="0"/>
            <a:chExt cx="401558" cy="5774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1558" cy="577485"/>
            </a:xfrm>
            <a:custGeom>
              <a:avLst/>
              <a:gdLst/>
              <a:ahLst/>
              <a:cxnLst/>
              <a:rect r="r" b="b" t="t" l="l"/>
              <a:pathLst>
                <a:path h="577485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793292" y="4498540"/>
            <a:ext cx="871951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2757" y="4498540"/>
            <a:ext cx="871951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93292" y="6966839"/>
            <a:ext cx="871951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22757" y="6966839"/>
            <a:ext cx="871951" cy="9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3310721" y="4531878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1261367" y="4503303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1207995" y="7038277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3310721" y="7023989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310721" y="389180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MEDIA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10721" y="635597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EVENT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11590" y="635597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REVENUE STRUCTURE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7995" y="389180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FIXED CUSTOMER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10721" y="4708217"/>
            <a:ext cx="376928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현재 악보 바다에서 올려져 있는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동영상을 단 한번도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접한 적이 없을까?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10721" y="7181152"/>
            <a:ext cx="3769284" cy="157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이벤트의 매력이 떨어진다고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생각합니다.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고객층은 일반인인데 과연 매력이 존재 할까요?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61367" y="7252589"/>
            <a:ext cx="376928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악보 판매, RM제작 등</a:t>
            </a:r>
          </a:p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현재 진행하고 있는 서비스외에</a:t>
            </a:r>
          </a:p>
          <a:p>
            <a:pPr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다른 수익 구조를 만들 수 없을까?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11590" y="4708217"/>
            <a:ext cx="376928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악보 바다는 수요 고객이 </a:t>
            </a:r>
          </a:p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일반인으로 정해져 있습니다.</a:t>
            </a:r>
          </a:p>
          <a:p>
            <a:pPr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좀 더 넓은 고객층을 만들 방법은?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93143" y="3474953"/>
            <a:ext cx="3356337" cy="5919768"/>
            <a:chOff x="0" y="0"/>
            <a:chExt cx="401558" cy="7082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38520" y="3474953"/>
            <a:ext cx="3356337" cy="5919768"/>
            <a:chOff x="0" y="0"/>
            <a:chExt cx="401558" cy="7082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65832" y="3474953"/>
            <a:ext cx="3356337" cy="5919768"/>
            <a:chOff x="0" y="0"/>
            <a:chExt cx="401558" cy="7082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58006" y="3869444"/>
            <a:ext cx="1917365" cy="191736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85317" y="3829679"/>
            <a:ext cx="1917365" cy="191736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12818" y="3829679"/>
            <a:ext cx="1917365" cy="191736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516760" y="4220604"/>
            <a:ext cx="1156113" cy="1166719"/>
          </a:xfrm>
          <a:custGeom>
            <a:avLst/>
            <a:gdLst/>
            <a:ahLst/>
            <a:cxnLst/>
            <a:rect r="r" b="b" t="t" l="l"/>
            <a:pathLst>
              <a:path h="1166719" w="1156113">
                <a:moveTo>
                  <a:pt x="0" y="0"/>
                </a:moveTo>
                <a:lnTo>
                  <a:pt x="1156113" y="0"/>
                </a:lnTo>
                <a:lnTo>
                  <a:pt x="1156113" y="1166720"/>
                </a:lnTo>
                <a:lnTo>
                  <a:pt x="0" y="116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12285" y="4162526"/>
            <a:ext cx="1263431" cy="1331201"/>
          </a:xfrm>
          <a:custGeom>
            <a:avLst/>
            <a:gdLst/>
            <a:ahLst/>
            <a:cxnLst/>
            <a:rect r="r" b="b" t="t" l="l"/>
            <a:pathLst>
              <a:path h="1331201" w="1263431">
                <a:moveTo>
                  <a:pt x="0" y="0"/>
                </a:moveTo>
                <a:lnTo>
                  <a:pt x="1263430" y="0"/>
                </a:lnTo>
                <a:lnTo>
                  <a:pt x="1263430" y="1331201"/>
                </a:lnTo>
                <a:lnTo>
                  <a:pt x="0" y="133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515657" y="4174270"/>
            <a:ext cx="1311308" cy="1307712"/>
          </a:xfrm>
          <a:custGeom>
            <a:avLst/>
            <a:gdLst/>
            <a:ahLst/>
            <a:cxnLst/>
            <a:rect r="r" b="b" t="t" l="l"/>
            <a:pathLst>
              <a:path h="1307712" w="1311308">
                <a:moveTo>
                  <a:pt x="0" y="0"/>
                </a:moveTo>
                <a:lnTo>
                  <a:pt x="1311308" y="0"/>
                </a:lnTo>
                <a:lnTo>
                  <a:pt x="1311308" y="1307712"/>
                </a:lnTo>
                <a:lnTo>
                  <a:pt x="0" y="1307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4769423" y="6774311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8796734" y="6774311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2824046" y="6774311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마케팅 목표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15266" y="7131499"/>
            <a:ext cx="2402844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사람들이 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방문 할 수 있는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이유를 만들어줍니다.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42578" y="7131499"/>
            <a:ext cx="2622346" cy="11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방문자 수를 늘려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홍보, 판매등 다양한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수익 구조를 만듭니다.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70079" y="7131499"/>
            <a:ext cx="2402844" cy="157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일반인 뿐만 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아니라 전공자들도 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사이트를 이용가능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Noto Sans"/>
                <a:ea typeface="Noto Sans"/>
                <a:cs typeface="Noto Sans"/>
                <a:sym typeface="Noto Sans"/>
              </a:rPr>
              <a:t>하도록 만듭니다.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438520" y="6068784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사이트의 흥미를 추가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465832" y="6068784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수익 구조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93143" y="6068784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타깃 고객 확보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57826" y="8475238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2" y="0"/>
                </a:lnTo>
                <a:lnTo>
                  <a:pt x="1372132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0675" y="6839225"/>
            <a:ext cx="4886845" cy="2184252"/>
            <a:chOff x="0" y="0"/>
            <a:chExt cx="514725" cy="2300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4725" cy="230064"/>
            </a:xfrm>
            <a:custGeom>
              <a:avLst/>
              <a:gdLst/>
              <a:ahLst/>
              <a:cxnLst/>
              <a:rect r="r" b="b" t="t" l="l"/>
              <a:pathLst>
                <a:path h="230064" w="514725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8888" y="6839225"/>
            <a:ext cx="4886845" cy="2184252"/>
            <a:chOff x="0" y="0"/>
            <a:chExt cx="514725" cy="2300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4725" cy="230064"/>
            </a:xfrm>
            <a:custGeom>
              <a:avLst/>
              <a:gdLst/>
              <a:ahLst/>
              <a:cxnLst/>
              <a:rect r="r" b="b" t="t" l="l"/>
              <a:pathLst>
                <a:path h="230064" w="514725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80481" y="6839225"/>
            <a:ext cx="4886845" cy="2184252"/>
            <a:chOff x="0" y="0"/>
            <a:chExt cx="514725" cy="2300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4725" cy="230064"/>
            </a:xfrm>
            <a:custGeom>
              <a:avLst/>
              <a:gdLst/>
              <a:ahLst/>
              <a:cxnLst/>
              <a:rect r="r" b="b" t="t" l="l"/>
              <a:pathLst>
                <a:path h="230064" w="514725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20675" y="6004000"/>
            <a:ext cx="4886845" cy="835225"/>
            <a:chOff x="0" y="0"/>
            <a:chExt cx="1287070" cy="2199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7070" cy="219977"/>
            </a:xfrm>
            <a:custGeom>
              <a:avLst/>
              <a:gdLst/>
              <a:ahLst/>
              <a:cxnLst/>
              <a:rect r="r" b="b" t="t" l="l"/>
              <a:pathLst>
                <a:path h="219977" w="1287070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698888" y="6004000"/>
            <a:ext cx="4886845" cy="835225"/>
            <a:chOff x="0" y="0"/>
            <a:chExt cx="1287070" cy="2199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7070" cy="219977"/>
            </a:xfrm>
            <a:custGeom>
              <a:avLst/>
              <a:gdLst/>
              <a:ahLst/>
              <a:cxnLst/>
              <a:rect r="r" b="b" t="t" l="l"/>
              <a:pathLst>
                <a:path h="219977" w="1287070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776232" y="6004000"/>
            <a:ext cx="4886845" cy="835225"/>
            <a:chOff x="0" y="0"/>
            <a:chExt cx="1287070" cy="2199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7070" cy="219977"/>
            </a:xfrm>
            <a:custGeom>
              <a:avLst/>
              <a:gdLst/>
              <a:ahLst/>
              <a:cxnLst/>
              <a:rect r="r" b="b" t="t" l="l"/>
              <a:pathLst>
                <a:path h="219977" w="1287070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20675" y="3458434"/>
            <a:ext cx="4886845" cy="2545566"/>
            <a:chOff x="0" y="0"/>
            <a:chExt cx="833469" cy="4341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3469" cy="434156"/>
            </a:xfrm>
            <a:custGeom>
              <a:avLst/>
              <a:gdLst/>
              <a:ahLst/>
              <a:cxnLst/>
              <a:rect r="r" b="b" t="t" l="l"/>
              <a:pathLst>
                <a:path h="434156" w="833469">
                  <a:moveTo>
                    <a:pt x="0" y="0"/>
                  </a:moveTo>
                  <a:lnTo>
                    <a:pt x="833469" y="0"/>
                  </a:lnTo>
                  <a:lnTo>
                    <a:pt x="833469" y="434156"/>
                  </a:lnTo>
                  <a:lnTo>
                    <a:pt x="0" y="434156"/>
                  </a:lnTo>
                  <a:close/>
                </a:path>
              </a:pathLst>
            </a:custGeom>
            <a:blipFill>
              <a:blip r:embed="rId4"/>
              <a:stretch>
                <a:fillRect l="0" t="-27903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698453" y="3458434"/>
            <a:ext cx="4886845" cy="2545566"/>
            <a:chOff x="0" y="0"/>
            <a:chExt cx="833469" cy="4341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33469" cy="434156"/>
            </a:xfrm>
            <a:custGeom>
              <a:avLst/>
              <a:gdLst/>
              <a:ahLst/>
              <a:cxnLst/>
              <a:rect r="r" b="b" t="t" l="l"/>
              <a:pathLst>
                <a:path h="434156" w="833469">
                  <a:moveTo>
                    <a:pt x="0" y="0"/>
                  </a:moveTo>
                  <a:lnTo>
                    <a:pt x="833469" y="0"/>
                  </a:lnTo>
                  <a:lnTo>
                    <a:pt x="833469" y="434156"/>
                  </a:lnTo>
                  <a:lnTo>
                    <a:pt x="0" y="434156"/>
                  </a:lnTo>
                  <a:close/>
                </a:path>
              </a:pathLst>
            </a:custGeom>
            <a:blipFill>
              <a:blip r:embed="rId5"/>
              <a:stretch>
                <a:fillRect l="0" t="-14059" r="0" b="-13843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782504" y="3459613"/>
            <a:ext cx="4886845" cy="2545566"/>
            <a:chOff x="0" y="0"/>
            <a:chExt cx="833469" cy="4341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3469" cy="434156"/>
            </a:xfrm>
            <a:custGeom>
              <a:avLst/>
              <a:gdLst/>
              <a:ahLst/>
              <a:cxnLst/>
              <a:rect r="r" b="b" t="t" l="l"/>
              <a:pathLst>
                <a:path h="434156" w="833469">
                  <a:moveTo>
                    <a:pt x="0" y="0"/>
                  </a:moveTo>
                  <a:lnTo>
                    <a:pt x="833469" y="0"/>
                  </a:lnTo>
                  <a:lnTo>
                    <a:pt x="833469" y="434156"/>
                  </a:lnTo>
                  <a:lnTo>
                    <a:pt x="0" y="434156"/>
                  </a:lnTo>
                  <a:close/>
                </a:path>
              </a:pathLst>
            </a:custGeom>
            <a:blipFill>
              <a:blip r:embed="rId6"/>
              <a:stretch>
                <a:fillRect l="0" t="-13951" r="0" b="-13951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957795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 strike="noStrike" u="non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주요 서비스 소개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85928" y="6157579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커뮤니케이션 공간 개설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65832" y="6157579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이용자 = 공급자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47757" y="6157579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싱크룸2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86654" y="7299081"/>
            <a:ext cx="3893109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사람들 간에 소통이 가능한 공간을 만들어 </a:t>
            </a:r>
            <a:r>
              <a:rPr lang="en-US" sz="21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방문자 수 증가</a:t>
            </a: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목적으로 합니다.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41146" y="7299081"/>
            <a:ext cx="4024757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방문자들이 </a:t>
            </a:r>
            <a:r>
              <a:rPr lang="en-US" sz="21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수익 낼 수 있는 구조</a:t>
            </a: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만들어주어 방문자가 공급과 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홍보를 하도록 유도합니다.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288542" y="7299081"/>
            <a:ext cx="3769284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전공자들의 방문을 위해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음악 합주 구인</a:t>
            </a: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을 할 공간을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만들어줍니다.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23403" y="8187405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2"/>
                </a:lnTo>
                <a:lnTo>
                  <a:pt x="0" y="135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57795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커뮤니케이션 공간 개설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07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37009" y="3820384"/>
            <a:ext cx="3199470" cy="2083468"/>
            <a:chOff x="0" y="0"/>
            <a:chExt cx="842659" cy="54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2659" cy="548732"/>
            </a:xfrm>
            <a:custGeom>
              <a:avLst/>
              <a:gdLst/>
              <a:ahLst/>
              <a:cxnLst/>
              <a:rect r="r" b="b" t="t" l="l"/>
              <a:pathLst>
                <a:path h="548732" w="842659">
                  <a:moveTo>
                    <a:pt x="0" y="0"/>
                  </a:moveTo>
                  <a:lnTo>
                    <a:pt x="842659" y="0"/>
                  </a:lnTo>
                  <a:lnTo>
                    <a:pt x="842659" y="548732"/>
                  </a:lnTo>
                  <a:lnTo>
                    <a:pt x="0" y="548732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42659" cy="596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37009" y="6281514"/>
            <a:ext cx="3199470" cy="2083468"/>
            <a:chOff x="0" y="0"/>
            <a:chExt cx="842659" cy="5487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2659" cy="548732"/>
            </a:xfrm>
            <a:custGeom>
              <a:avLst/>
              <a:gdLst/>
              <a:ahLst/>
              <a:cxnLst/>
              <a:rect r="r" b="b" t="t" l="l"/>
              <a:pathLst>
                <a:path h="548732" w="842659">
                  <a:moveTo>
                    <a:pt x="0" y="0"/>
                  </a:moveTo>
                  <a:lnTo>
                    <a:pt x="842659" y="0"/>
                  </a:lnTo>
                  <a:lnTo>
                    <a:pt x="842659" y="548732"/>
                  </a:lnTo>
                  <a:lnTo>
                    <a:pt x="0" y="548732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42659" cy="596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12266" y="3820384"/>
            <a:ext cx="3199470" cy="2083468"/>
            <a:chOff x="0" y="0"/>
            <a:chExt cx="842659" cy="5487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2659" cy="548732"/>
            </a:xfrm>
            <a:custGeom>
              <a:avLst/>
              <a:gdLst/>
              <a:ahLst/>
              <a:cxnLst/>
              <a:rect r="r" b="b" t="t" l="l"/>
              <a:pathLst>
                <a:path h="548732" w="842659">
                  <a:moveTo>
                    <a:pt x="0" y="0"/>
                  </a:moveTo>
                  <a:lnTo>
                    <a:pt x="842659" y="0"/>
                  </a:lnTo>
                  <a:lnTo>
                    <a:pt x="842659" y="548732"/>
                  </a:lnTo>
                  <a:lnTo>
                    <a:pt x="0" y="548732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42659" cy="596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12266" y="6281514"/>
            <a:ext cx="3199470" cy="2083468"/>
            <a:chOff x="0" y="0"/>
            <a:chExt cx="842659" cy="5487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2659" cy="548732"/>
            </a:xfrm>
            <a:custGeom>
              <a:avLst/>
              <a:gdLst/>
              <a:ahLst/>
              <a:cxnLst/>
              <a:rect r="r" b="b" t="t" l="l"/>
              <a:pathLst>
                <a:path h="548732" w="842659">
                  <a:moveTo>
                    <a:pt x="0" y="0"/>
                  </a:moveTo>
                  <a:lnTo>
                    <a:pt x="842659" y="0"/>
                  </a:lnTo>
                  <a:lnTo>
                    <a:pt x="842659" y="548732"/>
                  </a:lnTo>
                  <a:lnTo>
                    <a:pt x="0" y="548732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42659" cy="596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759443" y="4557317"/>
            <a:ext cx="255460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자유 공간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48246" y="7018448"/>
            <a:ext cx="337699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영상 개설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34701" y="4557317"/>
            <a:ext cx="255460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정보 공유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29971" y="7018448"/>
            <a:ext cx="3164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합주 구인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6513" y="4052523"/>
            <a:ext cx="3929021" cy="118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사람들 간에 소통을 통해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친목을 다지면서 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사이트 방문을 목적</a:t>
            </a: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으로 합니다.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1100" y="6313628"/>
            <a:ext cx="4510896" cy="19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방문자들이 스스로 영상을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올려 </a:t>
            </a:r>
            <a:r>
              <a:rPr lang="en-US" sz="2252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사이트 홍보</a:t>
            </a: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가 되도록 합니다.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(악보 판매 홍보,이벤트,공유)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목적등으로 다양하게</a:t>
            </a:r>
          </a:p>
          <a:p>
            <a:pPr algn="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사용하도록 유도가 중요합니다.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47179" y="3869321"/>
            <a:ext cx="4512121" cy="19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다양한 정보 공유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(장비,가상악기,대학 정보)등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방문자들 간에 정보를 공유하여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전공자들도 사이트에 방문</a:t>
            </a: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을 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목적으로 합니다.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87987" y="6527111"/>
            <a:ext cx="4707548" cy="158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싱크룸2라는 프로그램을 통해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사람들 간에 합주가 자연스럽게</a:t>
            </a:r>
          </a:p>
          <a:p>
            <a:pPr algn="l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가능하도록 합니다.</a:t>
            </a:r>
          </a:p>
          <a:p>
            <a:pPr algn="l" marL="0" indent="0" lvl="0">
              <a:lnSpc>
                <a:spcPts val="3153"/>
              </a:lnSpc>
              <a:spcBef>
                <a:spcPct val="0"/>
              </a:spcBef>
            </a:pPr>
            <a:r>
              <a:rPr lang="en-US" sz="2252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전공자들에 사이트 방문</a:t>
            </a:r>
            <a:r>
              <a:rPr lang="en-US" sz="2252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을 유도합니다.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이용자 = 공급자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08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374917"/>
            <a:ext cx="3466586" cy="1433471"/>
            <a:chOff x="0" y="0"/>
            <a:chExt cx="1393311" cy="576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3311" cy="576150"/>
            </a:xfrm>
            <a:custGeom>
              <a:avLst/>
              <a:gdLst/>
              <a:ahLst/>
              <a:cxnLst/>
              <a:rect r="r" b="b" t="t" l="l"/>
              <a:pathLst>
                <a:path h="576150" w="1393311">
                  <a:moveTo>
                    <a:pt x="0" y="0"/>
                  </a:moveTo>
                  <a:lnTo>
                    <a:pt x="1393311" y="0"/>
                  </a:lnTo>
                  <a:lnTo>
                    <a:pt x="1393311" y="576150"/>
                  </a:lnTo>
                  <a:lnTo>
                    <a:pt x="0" y="5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93311" cy="62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462889"/>
            <a:ext cx="3466586" cy="1433471"/>
            <a:chOff x="0" y="0"/>
            <a:chExt cx="1393311" cy="576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3311" cy="576150"/>
            </a:xfrm>
            <a:custGeom>
              <a:avLst/>
              <a:gdLst/>
              <a:ahLst/>
              <a:cxnLst/>
              <a:rect r="r" b="b" t="t" l="l"/>
              <a:pathLst>
                <a:path h="576150" w="1393311">
                  <a:moveTo>
                    <a:pt x="0" y="0"/>
                  </a:moveTo>
                  <a:lnTo>
                    <a:pt x="1393311" y="0"/>
                  </a:lnTo>
                  <a:lnTo>
                    <a:pt x="1393311" y="576150"/>
                  </a:lnTo>
                  <a:lnTo>
                    <a:pt x="0" y="5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93311" cy="62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85735" y="4374917"/>
            <a:ext cx="3466586" cy="1433471"/>
            <a:chOff x="0" y="0"/>
            <a:chExt cx="1393311" cy="576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3311" cy="576150"/>
            </a:xfrm>
            <a:custGeom>
              <a:avLst/>
              <a:gdLst/>
              <a:ahLst/>
              <a:cxnLst/>
              <a:rect r="r" b="b" t="t" l="l"/>
              <a:pathLst>
                <a:path h="576150" w="1393311">
                  <a:moveTo>
                    <a:pt x="0" y="0"/>
                  </a:moveTo>
                  <a:lnTo>
                    <a:pt x="1393311" y="0"/>
                  </a:lnTo>
                  <a:lnTo>
                    <a:pt x="1393311" y="576150"/>
                  </a:lnTo>
                  <a:lnTo>
                    <a:pt x="0" y="5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93311" cy="62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85735" y="6462889"/>
            <a:ext cx="3466586" cy="1433471"/>
            <a:chOff x="0" y="0"/>
            <a:chExt cx="1393311" cy="5761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3311" cy="576150"/>
            </a:xfrm>
            <a:custGeom>
              <a:avLst/>
              <a:gdLst/>
              <a:ahLst/>
              <a:cxnLst/>
              <a:rect r="r" b="b" t="t" l="l"/>
              <a:pathLst>
                <a:path h="576150" w="1393311">
                  <a:moveTo>
                    <a:pt x="0" y="0"/>
                  </a:moveTo>
                  <a:lnTo>
                    <a:pt x="1393311" y="0"/>
                  </a:lnTo>
                  <a:lnTo>
                    <a:pt x="1393311" y="576150"/>
                  </a:lnTo>
                  <a:lnTo>
                    <a:pt x="0" y="5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93311" cy="62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3987960" y="5148262"/>
            <a:ext cx="15821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>
            <a:off x="3987960" y="7190629"/>
            <a:ext cx="15821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6825269" y="5587154"/>
            <a:ext cx="0" cy="125708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>
            <a:off x="2755751" y="5587154"/>
            <a:ext cx="0" cy="125708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2030571" y="4937001"/>
            <a:ext cx="1462843" cy="36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방문자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87606" y="4937001"/>
            <a:ext cx="1462843" cy="36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니즈 요구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93848" y="6979368"/>
            <a:ext cx="1462843" cy="36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판매자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30571" y="6973126"/>
            <a:ext cx="1462843" cy="36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니즈 충족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33452" y="3427006"/>
            <a:ext cx="7636354" cy="5592853"/>
            <a:chOff x="0" y="0"/>
            <a:chExt cx="2011221" cy="14730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11221" cy="1473015"/>
            </a:xfrm>
            <a:custGeom>
              <a:avLst/>
              <a:gdLst/>
              <a:ahLst/>
              <a:cxnLst/>
              <a:rect r="r" b="b" t="t" l="l"/>
              <a:pathLst>
                <a:path h="1473015" w="2011221">
                  <a:moveTo>
                    <a:pt x="0" y="0"/>
                  </a:moveTo>
                  <a:lnTo>
                    <a:pt x="2011221" y="0"/>
                  </a:lnTo>
                  <a:lnTo>
                    <a:pt x="2011221" y="1473015"/>
                  </a:lnTo>
                  <a:lnTo>
                    <a:pt x="0" y="147301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011221" cy="1520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316716" y="4445432"/>
            <a:ext cx="5669827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방문자가 원하는 모든 니즈를 충족 시키기는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현실적으로 어렵다고 생각합니다.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하지만 </a:t>
            </a:r>
            <a:r>
              <a:rPr lang="en-US" sz="2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방문자 = 판매자</a:t>
            </a: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라는 구조를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만들어 방문자가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수익을 낼 수 있는 방법을 만들어주고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더 다양한 악보를 서비스 하여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폭 넓은 고객들의 니즈</a:t>
            </a: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를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충족할 수 있다고 생각합니다.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57826" y="8475238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2" y="0"/>
                </a:lnTo>
                <a:lnTo>
                  <a:pt x="1372132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3853" y="3726966"/>
            <a:ext cx="8010667" cy="4992931"/>
          </a:xfrm>
          <a:custGeom>
            <a:avLst/>
            <a:gdLst/>
            <a:ahLst/>
            <a:cxnLst/>
            <a:rect r="r" b="b" t="t" l="l"/>
            <a:pathLst>
              <a:path h="4992931" w="8010667">
                <a:moveTo>
                  <a:pt x="0" y="0"/>
                </a:moveTo>
                <a:lnTo>
                  <a:pt x="8010666" y="0"/>
                </a:lnTo>
                <a:lnTo>
                  <a:pt x="8010666" y="4992931"/>
                </a:lnTo>
                <a:lnTo>
                  <a:pt x="0" y="499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57795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싱크룸2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09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33452" y="3427006"/>
            <a:ext cx="7636354" cy="5592853"/>
            <a:chOff x="0" y="0"/>
            <a:chExt cx="2011221" cy="14730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1221" cy="1473015"/>
            </a:xfrm>
            <a:custGeom>
              <a:avLst/>
              <a:gdLst/>
              <a:ahLst/>
              <a:cxnLst/>
              <a:rect r="r" b="b" t="t" l="l"/>
              <a:pathLst>
                <a:path h="1473015" w="2011221">
                  <a:moveTo>
                    <a:pt x="0" y="0"/>
                  </a:moveTo>
                  <a:lnTo>
                    <a:pt x="2011221" y="0"/>
                  </a:lnTo>
                  <a:lnTo>
                    <a:pt x="2011221" y="1473015"/>
                  </a:lnTo>
                  <a:lnTo>
                    <a:pt x="0" y="147301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011221" cy="1520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835788" y="4241800"/>
            <a:ext cx="6631682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기술의 발전하여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이제 멀리 떨어진 사람들과 합주가 가능해졌습니다.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그래서 야마하에서 만든 무료 프로그램 </a:t>
            </a:r>
            <a:r>
              <a:rPr lang="en-US" sz="2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싱크룸2</a:t>
            </a: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를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활용할 수 있는 공간을 만들어주고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3452" y="6483931"/>
            <a:ext cx="7636354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전공자 </a:t>
            </a: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or</a:t>
            </a:r>
            <a:r>
              <a:rPr lang="en-US" sz="249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직장인 밴드</a:t>
            </a: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와 같이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합주를 할 사람을 구하며</a:t>
            </a:r>
          </a:p>
          <a:p>
            <a:pPr algn="ctr">
              <a:lnSpc>
                <a:spcPts val="3824"/>
              </a:lnSpc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악보를 구매할 사람과</a:t>
            </a:r>
          </a:p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악보를 판매할 사람을 늘립니다.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DAGNFu6SabY</dc:identifier>
  <dcterms:modified xsi:type="dcterms:W3CDTF">2011-08-01T06:04:30Z</dcterms:modified>
  <cp:revision>1</cp:revision>
  <dc:title>Date. 2024.08.05</dc:title>
</cp:coreProperties>
</file>